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Oswald" panose="020B060402020202020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7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836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99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b18b121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b18b121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17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b18b121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b18b121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b18b121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b18b121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42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b18b121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b18b121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70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Salón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00" y="1004325"/>
            <a:ext cx="1760374" cy="17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150" y="358300"/>
            <a:ext cx="1312925" cy="18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375" y="2111075"/>
            <a:ext cx="3143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4975" y="358300"/>
            <a:ext cx="21431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7">
            <a:alphaModFix/>
          </a:blip>
          <a:srcRect r="49864"/>
          <a:stretch/>
        </p:blipFill>
        <p:spPr>
          <a:xfrm>
            <a:off x="820822" y="3233250"/>
            <a:ext cx="1535099" cy="11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2725" y="2041450"/>
            <a:ext cx="2214549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6300" y="485675"/>
            <a:ext cx="1226151" cy="12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1205345" y="89980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Ray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3283527" y="35830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Ray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2834612" y="203108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Ray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282725" y="262875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1709009" y="3079361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8336987" y="416763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4291741" y="2304056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5331275" y="2002844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6970736" y="1803298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Ray</a:t>
            </a:r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517525" y="358300"/>
            <a:ext cx="1900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pasillo del colegio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5" y="1502175"/>
            <a:ext cx="1900850" cy="2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828700" y="4116475"/>
            <a:ext cx="1118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Puerta con ventana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483150" y="3235075"/>
            <a:ext cx="1624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Casilleros de dos niveles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450" y="620775"/>
            <a:ext cx="3512555" cy="2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6771300" y="4219650"/>
            <a:ext cx="111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Luces de techo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l="4538" r="5062" b="59577"/>
          <a:stretch/>
        </p:blipFill>
        <p:spPr>
          <a:xfrm>
            <a:off x="5564575" y="3261425"/>
            <a:ext cx="3404950" cy="9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576" y="538000"/>
            <a:ext cx="1807050" cy="19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7135150" y="2454575"/>
            <a:ext cx="111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Campana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Parque exterior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300" y="446975"/>
            <a:ext cx="2758851" cy="2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25" y="1043125"/>
            <a:ext cx="2881150" cy="21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17525" y="3288350"/>
            <a:ext cx="2332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la silla para bebes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598" y="2748037"/>
            <a:ext cx="2981750" cy="143699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6190588" y="4353400"/>
            <a:ext cx="2332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Araña para escalar (No debe ser igual a esta )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350" y="2969875"/>
            <a:ext cx="1687025" cy="16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701" y="502725"/>
            <a:ext cx="2154049" cy="213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interior del hangar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575" y="508550"/>
            <a:ext cx="229050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499" y="556775"/>
            <a:ext cx="2332799" cy="141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975" y="3102400"/>
            <a:ext cx="2388956" cy="191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675" y="543325"/>
            <a:ext cx="1169457" cy="1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8500" y="2493700"/>
            <a:ext cx="3140300" cy="20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083075" y="45872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Pantallas en pared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6316850" y="20766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Mesas touch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517525" y="28857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Consolas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175" y="1003825"/>
            <a:ext cx="1940400" cy="19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522" y="2508288"/>
            <a:ext cx="668440" cy="129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interior del hangar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088" y="358300"/>
            <a:ext cx="1718276" cy="17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400" y="466963"/>
            <a:ext cx="1718276" cy="179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867038" y="28599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Arcos pasillos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4420800" y="217850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Sillas futuristas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537" y="3362701"/>
            <a:ext cx="1959225" cy="13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846850" y="459872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Compuertas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7">
            <a:alphaModFix/>
          </a:blip>
          <a:srcRect l="11145" r="41468"/>
          <a:stretch/>
        </p:blipFill>
        <p:spPr>
          <a:xfrm>
            <a:off x="2634300" y="3292225"/>
            <a:ext cx="1173025" cy="1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525" y="1117709"/>
            <a:ext cx="3234074" cy="18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9">
            <a:alphaModFix/>
          </a:blip>
          <a:srcRect l="19065" r="42205"/>
          <a:stretch/>
        </p:blipFill>
        <p:spPr>
          <a:xfrm>
            <a:off x="4279738" y="2805450"/>
            <a:ext cx="1034724" cy="194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681650" y="46887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Escalera metalica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10">
            <a:alphaModFix/>
          </a:blip>
          <a:srcRect t="14177"/>
          <a:stretch/>
        </p:blipFill>
        <p:spPr>
          <a:xfrm>
            <a:off x="5786875" y="3746102"/>
            <a:ext cx="961900" cy="12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6306550" y="451432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Gabinetes en muros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6937" y="3169100"/>
            <a:ext cx="2087437" cy="12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9325" y="1061100"/>
            <a:ext cx="1637851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6901325" y="19823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6937400" y="19823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Luces de techo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pared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Presentación en pantalla (16:9)</PresentationFormat>
  <Paragraphs>30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Oswald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JANUS</cp:lastModifiedBy>
  <cp:revision>1</cp:revision>
  <dcterms:modified xsi:type="dcterms:W3CDTF">2019-12-02T15:08:14Z</dcterms:modified>
</cp:coreProperties>
</file>